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fa-IR"/>
    </a:defPPr>
    <a:lvl1pPr marL="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14" y="333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58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849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86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58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r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0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29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3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430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357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28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533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EB83-9349-426F-B126-78A4711E16C2}" type="datetimeFigureOut">
              <a:rPr lang="fa-IR" smtClean="0"/>
              <a:t>10/09/1443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BD65-5E96-47CC-AC99-5B46D4CBC2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6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1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r" defTabSz="1280160" rtl="1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r" defTabSz="128016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r" defTabSz="1280160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" y="-149225"/>
            <a:ext cx="10693400" cy="151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104" y="2708439"/>
            <a:ext cx="2344479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1">
            <a:spAutoFit/>
          </a:bodyPr>
          <a:lstStyle/>
          <a:p>
            <a:endParaRPr lang="fa-IR" sz="1000" dirty="0">
              <a:cs typeface="B Kaveh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739" y="1576264"/>
            <a:ext cx="4677381" cy="4770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0064" y="531160"/>
            <a:ext cx="5546185" cy="58220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1">
            <a:spAutoFit/>
          </a:bodyPr>
          <a:lstStyle/>
          <a:p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928" y="562010"/>
            <a:ext cx="2415471" cy="58220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1">
            <a:spAutoFit/>
          </a:bodyPr>
          <a:lstStyle/>
          <a:p>
            <a:endParaRPr lang="fa-IR" sz="3200" dirty="0">
              <a:cs typeface="B Kaveh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17" y="1504256"/>
            <a:ext cx="2322466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1">
            <a:spAutoFit/>
          </a:bodyPr>
          <a:lstStyle/>
          <a:p>
            <a:endParaRPr lang="fa-IR" sz="1000" dirty="0">
              <a:cs typeface="B Kaveh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104" y="2173233"/>
            <a:ext cx="2344479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1">
            <a:spAutoFit/>
          </a:bodyPr>
          <a:lstStyle/>
          <a:p>
            <a:endParaRPr lang="fa-IR" sz="1000" dirty="0">
              <a:cs typeface="B Kaveh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3018" y="349769"/>
            <a:ext cx="2698581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مهدیه کارگران</a:t>
            </a:r>
            <a:endParaRPr lang="fa-IR" sz="1600" dirty="0" smtClean="0">
              <a:solidFill>
                <a:schemeClr val="bg1"/>
              </a:solidFill>
              <a:cs typeface="B Kaveh" panose="00000400000000000000" pitchFamily="2" charset="-78"/>
            </a:endParaRPr>
          </a:p>
          <a:p>
            <a:r>
              <a:rPr lang="fa-IR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ستایش محمدی </a:t>
            </a:r>
            <a:r>
              <a:rPr lang="en-US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.</a:t>
            </a:r>
            <a:r>
              <a:rPr lang="fa-IR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رومینا لواسانی </a:t>
            </a:r>
            <a:endParaRPr lang="en-US" sz="1600" dirty="0" smtClean="0">
              <a:solidFill>
                <a:schemeClr val="bg1"/>
              </a:solidFill>
              <a:cs typeface="B Kaveh" panose="00000400000000000000" pitchFamily="2" charset="-78"/>
            </a:endParaRPr>
          </a:p>
          <a:p>
            <a:r>
              <a:rPr lang="fa-IR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نیلوفر </a:t>
            </a:r>
            <a:r>
              <a:rPr lang="fa-IR" sz="1600" dirty="0" smtClean="0">
                <a:solidFill>
                  <a:schemeClr val="bg1"/>
                </a:solidFill>
                <a:cs typeface="B Kaveh" panose="00000400000000000000" pitchFamily="2" charset="-78"/>
              </a:rPr>
              <a:t>صادقی راد</a:t>
            </a:r>
          </a:p>
          <a:p>
            <a:endParaRPr lang="en-US" sz="1400" dirty="0">
              <a:cs typeface="B Kaveh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2568" y="1624906"/>
            <a:ext cx="5328592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توجه به اهمیت موتور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داشتن راهی برای تشخیص کارکرد درست آن در عین سادگی پر اهمیت نیز است</a:t>
            </a:r>
          </a:p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مناسبت ترین گیت برای استفاده در این مورد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گیت نات و با استفاده ازال ای دی و کارکرد ساده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آن</a:t>
            </a:r>
          </a:p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می توان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راحتی از سلامت موتور اطمینان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یافت.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955" y="4119485"/>
            <a:ext cx="678436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آنجایی که موتور مهمترین قطعه ربات است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اطمینان از کارکرد درست آن و نیز تشخیص خرابی آن اهمیت زیادی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دارد.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0855" y="6400800"/>
            <a:ext cx="4892327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موتور ها را به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Atmega16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متصل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کنیم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سپس از گیت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not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استفاده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کنیم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این گیت ورودی و خروجی را معکوس میکند .به عبارتی دیگر اگر موتور کار کند(ورودی 1 باشد) خروجی صفر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شود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درنتیجه جریان برق انتقال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نمی یابد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ال ای دی روشن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نمی شود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(و برعکس)</a:t>
            </a:r>
          </a:p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یک سر ال ای دی را به سر دیگر گیت وصل میکنیم و سر منفی آن را به گراند  </a:t>
            </a:r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روشن شدن ال ای دی متوجه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شویم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که موتور خراب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است.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000" y="11178031"/>
            <a:ext cx="70273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استفاده هوشمندانه از امکانات ساده و در دسترس اهمیت زیادی دارد </a:t>
            </a:r>
            <a:r>
              <a:rPr lang="en-US" sz="2000" dirty="0" smtClean="0">
                <a:cs typeface="B Nazanin" panose="00000400000000000000" pitchFamily="2" charset="-78"/>
              </a:rPr>
              <a:t>,</a:t>
            </a:r>
            <a:r>
              <a:rPr lang="fa-IR" sz="2000" dirty="0" smtClean="0">
                <a:cs typeface="B Nazanin" panose="00000400000000000000" pitchFamily="2" charset="-78"/>
              </a:rPr>
              <a:t>با داشتن گیت نات و دانستن روش عملکرد آن میتوانیم از سلامت موتور اطمینان </a:t>
            </a:r>
            <a:r>
              <a:rPr lang="fa-IR" sz="2000" dirty="0" smtClean="0">
                <a:cs typeface="B Nazanin" panose="00000400000000000000" pitchFamily="2" charset="-78"/>
              </a:rPr>
              <a:t>یابیم.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2782" y="6472808"/>
            <a:ext cx="3100020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 با درکی که از انواع گیت ها داشتیم توانستیم ساهت به دستگاهی برای تشخیص به موقع از کار افتادن موتور دست یابیم.</a:t>
            </a:r>
          </a:p>
          <a:p>
            <a:pPr algn="just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این دستگاه میتوان در انواع کارگاه های صنعتی و سیستم های کامپیتوری استفاده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کرد.</a:t>
            </a:r>
            <a:endParaRPr lang="fa-IR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8472" y="447315"/>
            <a:ext cx="540133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ENGINE FAILURE DETECTOR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05" y="1265729"/>
            <a:ext cx="209565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aveh" panose="00000400000000000000" pitchFamily="2" charset="-78"/>
              </a:rPr>
              <a:t>پروتوس</a:t>
            </a:r>
            <a:endParaRPr lang="en-US" dirty="0">
              <a:cs typeface="B Kaveh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215" y="1934706"/>
            <a:ext cx="19341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aveh" panose="00000400000000000000" pitchFamily="2" charset="-78"/>
              </a:rPr>
              <a:t>کد ویژن</a:t>
            </a:r>
            <a:endParaRPr lang="en-US" dirty="0">
              <a:cs typeface="B Kaveh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144" y="2469912"/>
            <a:ext cx="136815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aveh" panose="00000400000000000000" pitchFamily="2" charset="-78"/>
              </a:rPr>
              <a:t>موتور</a:t>
            </a:r>
            <a:endParaRPr lang="en-US" dirty="0">
              <a:cs typeface="B Kaveh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94431"/>
            <a:ext cx="1969317" cy="1475087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" y="14105656"/>
            <a:ext cx="457162" cy="43278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005" y="12881520"/>
            <a:ext cx="72398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.Proteus </a:t>
            </a:r>
            <a:r>
              <a:rPr lang="en-US" sz="2000" dirty="0"/>
              <a:t>tutorials pdf</a:t>
            </a:r>
          </a:p>
          <a:p>
            <a:pPr algn="l" rtl="0"/>
            <a:r>
              <a:rPr lang="en-US" sz="2000" dirty="0" smtClean="0"/>
              <a:t>.</a:t>
            </a:r>
            <a:r>
              <a:rPr lang="en-US" sz="2000" dirty="0"/>
              <a:t>electrosome.com (website + </a:t>
            </a:r>
            <a:r>
              <a:rPr lang="en-US" sz="2000" dirty="0" err="1"/>
              <a:t>Youtube</a:t>
            </a:r>
            <a:r>
              <a:rPr lang="en-US" sz="2000" dirty="0"/>
              <a:t> channel )</a:t>
            </a:r>
          </a:p>
        </p:txBody>
      </p:sp>
    </p:spTree>
    <p:extLst>
      <p:ext uri="{BB962C8B-B14F-4D97-AF65-F5344CB8AC3E}">
        <p14:creationId xmlns:p14="http://schemas.microsoft.com/office/powerpoint/2010/main" val="11746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263</Words>
  <Application>Microsoft Office PowerPoint</Application>
  <PresentationFormat>A3 Paper (297x420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zahara karimian</dc:creator>
  <cp:lastModifiedBy>fariba faraji</cp:lastModifiedBy>
  <cp:revision>23</cp:revision>
  <dcterms:created xsi:type="dcterms:W3CDTF">2022-03-02T04:39:25Z</dcterms:created>
  <dcterms:modified xsi:type="dcterms:W3CDTF">2022-05-10T04:51:13Z</dcterms:modified>
</cp:coreProperties>
</file>